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50" r:id="rId5"/>
    <p:sldId id="1143" r:id="rId6"/>
    <p:sldId id="1144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是一篇应用文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通过一张海报介绍了迷宫的详细信息。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60722"/>
            <a:ext cx="11485848" cy="1548198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898817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057184"/>
              </p:ext>
            </p:extLst>
          </p:nvPr>
        </p:nvGraphicFramePr>
        <p:xfrm>
          <a:off x="496389" y="1028680"/>
          <a:ext cx="11197634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7110985">
                  <a:extLst>
                    <a:ext uri="{9D8B030D-6E8A-4147-A177-3AD203B41FA5}">
                      <a16:colId xmlns:a16="http://schemas.microsoft.com/office/drawing/2014/main" val="3066517053"/>
                    </a:ext>
                  </a:extLst>
                </a:gridCol>
                <a:gridCol w="4086649">
                  <a:extLst>
                    <a:ext uri="{9D8B030D-6E8A-4147-A177-3AD203B41FA5}">
                      <a16:colId xmlns:a16="http://schemas.microsoft.com/office/drawing/2014/main" val="1289347777"/>
                    </a:ext>
                  </a:extLst>
                </a:gridCol>
              </a:tblGrid>
              <a:tr h="3481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Amazing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Maize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Maze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127187"/>
                  </a:ext>
                </a:extLst>
              </a:tr>
              <a:tr h="208890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through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cornfield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transformed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maze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cornstalks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tower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maze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challenge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through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maze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alone,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whistle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guide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through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1737189"/>
                  </a:ext>
                </a:extLst>
              </a:tr>
            </a:tbl>
          </a:graphicData>
        </a:graphic>
      </p:graphicFrame>
      <p:pic>
        <p:nvPicPr>
          <p:cNvPr id="5" name="th67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7713639" y="1681878"/>
            <a:ext cx="3839940" cy="309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831657"/>
              </p:ext>
            </p:extLst>
          </p:nvPr>
        </p:nvGraphicFramePr>
        <p:xfrm>
          <a:off x="496389" y="1001256"/>
          <a:ext cx="11197634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7110985">
                  <a:extLst>
                    <a:ext uri="{9D8B030D-6E8A-4147-A177-3AD203B41FA5}">
                      <a16:colId xmlns:a16="http://schemas.microsoft.com/office/drawing/2014/main" val="3066517053"/>
                    </a:ext>
                  </a:extLst>
                </a:gridCol>
                <a:gridCol w="4086649">
                  <a:extLst>
                    <a:ext uri="{9D8B030D-6E8A-4147-A177-3AD203B41FA5}">
                      <a16:colId xmlns:a16="http://schemas.microsoft.com/office/drawing/2014/main" val="1289347777"/>
                    </a:ext>
                  </a:extLst>
                </a:gridCol>
              </a:tblGrid>
              <a:tr h="3481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Amazing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Maize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Maze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127187"/>
                  </a:ext>
                </a:extLst>
              </a:tr>
              <a:tr h="174075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Attention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under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explore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alone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$20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Under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price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Polk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Road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Self-drive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signs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McClintock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187688"/>
                  </a:ext>
                </a:extLst>
              </a:tr>
              <a:tr h="348151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Bank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transform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改变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cornstalk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玉米秆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whistle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口哨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9546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38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material above is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321300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map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321300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notice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advertisement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723" y="908143"/>
            <a:ext cx="3663724" cy="4216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5824" y="8555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“Come One, Come All, to the Amazing Maize Maze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及介绍的时间地点和花费可推知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这是一张介绍迷宫的海报。故选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Amy, a 13-year-old girl, wants to take part in the activity with her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much should they pay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199063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199063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$18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$40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1950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“Over 16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$20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 16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half price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 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buy more than one ticket at a time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美元一位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不超过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岁的半价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买两张票及以上打折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％；所以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和她妈妈一起需支付（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1-10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％）＝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material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 aged 8 can play the game himself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3 buses to the Maze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High cornstalks make the maze difficult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better to find our way alone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1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 cornstalks tower 6 feet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high, making this maze a real challenge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因为玉米杆很高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所以迷宫的难度有点大。故选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359</Words>
  <Application>Microsoft Office PowerPoint</Application>
  <PresentationFormat>自定义</PresentationFormat>
  <Paragraphs>32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2025-09-17T13:30:19Z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